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C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555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tiff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2908103" y="1209572"/>
            <a:ext cx="786729" cy="629307"/>
          </a:xfrm>
          <a:prstGeom prst="ellipse">
            <a:avLst/>
          </a:prstGeom>
          <a:solidFill>
            <a:srgbClr val="2ACA01">
              <a:alpha val="27000"/>
            </a:srgbClr>
          </a:solidFill>
          <a:ln>
            <a:noFill/>
          </a:ln>
          <a:effectLst>
            <a:glow rad="622300">
              <a:srgbClr val="2ACA0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015211"/>
              </p:ext>
            </p:extLst>
          </p:nvPr>
        </p:nvGraphicFramePr>
        <p:xfrm>
          <a:off x="2780928" y="1090266"/>
          <a:ext cx="1152128" cy="747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S ChemDraw Drawing" r:id="rId3" imgW="1594458" imgH="1033177" progId="ChemDraw.Document.6.0">
                  <p:embed/>
                </p:oleObj>
              </mc:Choice>
              <mc:Fallback>
                <p:oleObj name="CS ChemDraw Drawing" r:id="rId3" imgW="1594458" imgH="103317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0928" y="1090266"/>
                        <a:ext cx="1152128" cy="747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3"/>
          <p:cNvSpPr>
            <a:spLocks noChangeAspect="1"/>
          </p:cNvSpPr>
          <p:nvPr/>
        </p:nvSpPr>
        <p:spPr>
          <a:xfrm>
            <a:off x="1356604" y="4222270"/>
            <a:ext cx="216024" cy="216024"/>
          </a:xfrm>
          <a:prstGeom prst="rect">
            <a:avLst/>
          </a:prstGeom>
          <a:solidFill>
            <a:srgbClr val="003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4"/>
          <p:cNvSpPr>
            <a:spLocks noChangeAspect="1"/>
          </p:cNvSpPr>
          <p:nvPr/>
        </p:nvSpPr>
        <p:spPr>
          <a:xfrm>
            <a:off x="1356604" y="3783941"/>
            <a:ext cx="216024" cy="216024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etin kutusu 6"/>
          <p:cNvSpPr txBox="1"/>
          <p:nvPr/>
        </p:nvSpPr>
        <p:spPr>
          <a:xfrm>
            <a:off x="1615078" y="3701779"/>
            <a:ext cx="978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350 nm</a:t>
            </a:r>
            <a:endParaRPr lang="en-US" sz="2000" b="1" dirty="0"/>
          </a:p>
        </p:txBody>
      </p:sp>
      <p:sp>
        <p:nvSpPr>
          <p:cNvPr id="13" name="Metin kutusu 8"/>
          <p:cNvSpPr txBox="1"/>
          <p:nvPr/>
        </p:nvSpPr>
        <p:spPr>
          <a:xfrm>
            <a:off x="1615078" y="4130227"/>
            <a:ext cx="978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800 nm</a:t>
            </a: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5576"/>
            <a:ext cx="6858000" cy="3857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9872"/>
            <a:ext cx="6858000" cy="46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9643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Ofis Teması</vt:lpstr>
      <vt:lpstr>CS ChemDraw Drawing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16</cp:revision>
  <dcterms:created xsi:type="dcterms:W3CDTF">2019-10-30T08:34:19Z</dcterms:created>
  <dcterms:modified xsi:type="dcterms:W3CDTF">2022-01-25T09:32:53Z</dcterms:modified>
</cp:coreProperties>
</file>